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A4 210 x 297 mm</PresentationFormat>
  <Paragraphs>0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2016-12-27T07:08:24Z</dcterms:created>
  <dcterms:modified xsi:type="dcterms:W3CDTF">2016-12-27T07:29:22Z</dcterms:modified>
</cp:coreProperties>
</file>