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10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1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4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37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2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5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A4 210 x 297 mm</PresentationFormat>
  <Paragraphs>0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3</cp:revision>
  <dcterms:created xsi:type="dcterms:W3CDTF">2016-12-27T07:08:24Z</dcterms:created>
  <dcterms:modified xsi:type="dcterms:W3CDTF">2016-12-27T07:31:52Z</dcterms:modified>
</cp:coreProperties>
</file>