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63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91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96875"/>
            <a:ext cx="1671638" cy="845185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477" y="396875"/>
            <a:ext cx="4849813" cy="845185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8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6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477" y="2311402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97302" y="2311402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73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15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50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39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3C83-2EE6-4830-B0A9-F76F38AD743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04EC-23DA-4169-A4C3-39F2E2C74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85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A4 210 x 297 mm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2</cp:revision>
  <dcterms:created xsi:type="dcterms:W3CDTF">2016-12-27T06:49:57Z</dcterms:created>
  <dcterms:modified xsi:type="dcterms:W3CDTF">2016-12-27T06:56:00Z</dcterms:modified>
</cp:coreProperties>
</file>