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6858000" cy="9906000" type="A4"/>
  <p:notesSz cx="6864350" cy="9996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484" y="-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92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08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81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00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62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46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3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25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30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30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22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82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A4 210 x 297 mm</PresentationFormat>
  <Paragraphs>0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staff</dc:creator>
  <cp:lastModifiedBy>staff</cp:lastModifiedBy>
  <cp:revision>3</cp:revision>
  <dcterms:created xsi:type="dcterms:W3CDTF">2016-12-27T06:42:06Z</dcterms:created>
  <dcterms:modified xsi:type="dcterms:W3CDTF">2016-12-27T06:57:47Z</dcterms:modified>
</cp:coreProperties>
</file>