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2" y="-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B24C-1431-46DC-909B-37CE557A0D0E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FC6F-1D2A-41CF-804A-FF9BEEED2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891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B24C-1431-46DC-909B-37CE557A0D0E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FC6F-1D2A-41CF-804A-FF9BEEED2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2178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B24C-1431-46DC-909B-37CE557A0D0E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FC6F-1D2A-41CF-804A-FF9BEEED2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586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B24C-1431-46DC-909B-37CE557A0D0E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FC6F-1D2A-41CF-804A-FF9BEEED2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03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B24C-1431-46DC-909B-37CE557A0D0E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FC6F-1D2A-41CF-804A-FF9BEEED2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014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B24C-1431-46DC-909B-37CE557A0D0E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FC6F-1D2A-41CF-804A-FF9BEEED2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241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B24C-1431-46DC-909B-37CE557A0D0E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FC6F-1D2A-41CF-804A-FF9BEEED2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93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B24C-1431-46DC-909B-37CE557A0D0E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FC6F-1D2A-41CF-804A-FF9BEEED2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20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B24C-1431-46DC-909B-37CE557A0D0E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FC6F-1D2A-41CF-804A-FF9BEEED2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4676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B24C-1431-46DC-909B-37CE557A0D0E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FC6F-1D2A-41CF-804A-FF9BEEED2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51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B24C-1431-46DC-909B-37CE557A0D0E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FC6F-1D2A-41CF-804A-FF9BEEED2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49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BB24C-1431-46DC-909B-37CE557A0D0E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FC6F-1D2A-41CF-804A-FF9BEEED2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144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5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8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1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4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7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1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A4 210 x 297 mm</PresentationFormat>
  <Paragraphs>0</Paragraphs>
  <Slides>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staff</dc:creator>
  <cp:lastModifiedBy>staff</cp:lastModifiedBy>
  <cp:revision>2</cp:revision>
  <dcterms:created xsi:type="dcterms:W3CDTF">2016-12-27T07:37:42Z</dcterms:created>
  <dcterms:modified xsi:type="dcterms:W3CDTF">2016-12-27T07:41:21Z</dcterms:modified>
</cp:coreProperties>
</file>