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6858000" cy="9906000" type="A4"/>
  <p:notesSz cx="6864350" cy="999648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2484" y="-90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CB09A-A31B-44D0-BE79-136FD0B28809}" type="datetimeFigureOut">
              <a:rPr kumimoji="1" lang="ja-JP" altLang="en-US" smtClean="0"/>
              <a:t>2016/12/27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D1BA1-25B1-4210-9D4D-C42A913C50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9926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CB09A-A31B-44D0-BE79-136FD0B28809}" type="datetimeFigureOut">
              <a:rPr kumimoji="1" lang="ja-JP" altLang="en-US" smtClean="0"/>
              <a:t>2016/12/27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D1BA1-25B1-4210-9D4D-C42A913C50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3087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4972050" y="396701"/>
            <a:ext cx="1543050" cy="8452202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342900" y="396701"/>
            <a:ext cx="4514850" cy="8452202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CB09A-A31B-44D0-BE79-136FD0B28809}" type="datetimeFigureOut">
              <a:rPr kumimoji="1" lang="ja-JP" altLang="en-US" smtClean="0"/>
              <a:t>2016/12/27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D1BA1-25B1-4210-9D4D-C42A913C50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8815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CB09A-A31B-44D0-BE79-136FD0B28809}" type="datetimeFigureOut">
              <a:rPr kumimoji="1" lang="ja-JP" altLang="en-US" smtClean="0"/>
              <a:t>2016/12/27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D1BA1-25B1-4210-9D4D-C42A913C50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1007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1735" y="6365522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41735" y="4198587"/>
            <a:ext cx="5829300" cy="216693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CB09A-A31B-44D0-BE79-136FD0B28809}" type="datetimeFigureOut">
              <a:rPr kumimoji="1" lang="ja-JP" altLang="en-US" smtClean="0"/>
              <a:t>2016/12/27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D1BA1-25B1-4210-9D4D-C42A913C50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2629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342900" y="2311402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486150" y="2311402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CB09A-A31B-44D0-BE79-136FD0B28809}" type="datetimeFigureOut">
              <a:rPr kumimoji="1" lang="ja-JP" altLang="en-US" smtClean="0"/>
              <a:t>2016/12/27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D1BA1-25B1-4210-9D4D-C42A913C50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5469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3483770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3483770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CB09A-A31B-44D0-BE79-136FD0B28809}" type="datetimeFigureOut">
              <a:rPr kumimoji="1" lang="ja-JP" altLang="en-US" smtClean="0"/>
              <a:t>2016/12/27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D1BA1-25B1-4210-9D4D-C42A913C50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630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CB09A-A31B-44D0-BE79-136FD0B28809}" type="datetimeFigureOut">
              <a:rPr kumimoji="1" lang="ja-JP" altLang="en-US" smtClean="0"/>
              <a:t>2016/12/27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D1BA1-25B1-4210-9D4D-C42A913C50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1252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CB09A-A31B-44D0-BE79-136FD0B28809}" type="datetimeFigureOut">
              <a:rPr kumimoji="1" lang="ja-JP" altLang="en-US" smtClean="0"/>
              <a:t>2016/12/27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D1BA1-25B1-4210-9D4D-C42A913C50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2306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1" y="394406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681288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342901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CB09A-A31B-44D0-BE79-136FD0B28809}" type="datetimeFigureOut">
              <a:rPr kumimoji="1" lang="ja-JP" altLang="en-US" smtClean="0"/>
              <a:t>2016/12/27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D1BA1-25B1-4210-9D4D-C42A913C50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8300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44216" y="6934201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344216" y="7752823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CB09A-A31B-44D0-BE79-136FD0B28809}" type="datetimeFigureOut">
              <a:rPr kumimoji="1" lang="ja-JP" altLang="en-US" smtClean="0"/>
              <a:t>2016/12/27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D1BA1-25B1-4210-9D4D-C42A913C50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8223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1CB09A-A31B-44D0-BE79-136FD0B28809}" type="datetimeFigureOut">
              <a:rPr kumimoji="1" lang="ja-JP" altLang="en-US" smtClean="0"/>
              <a:t>2016/12/27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4D1BA1-25B1-4210-9D4D-C42A913C50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4821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図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624"/>
            <a:ext cx="6858000" cy="9700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054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624"/>
            <a:ext cx="6858000" cy="9700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993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624"/>
            <a:ext cx="6858000" cy="9700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25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624"/>
            <a:ext cx="6858000" cy="9700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749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624"/>
            <a:ext cx="6858000" cy="9700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835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624"/>
            <a:ext cx="6858000" cy="9700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729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A4 210 x 297 mm</PresentationFormat>
  <Paragraphs>0</Paragraphs>
  <Slides>6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7" baseType="lpstr"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staff</dc:creator>
  <cp:lastModifiedBy>staff</cp:lastModifiedBy>
  <cp:revision>3</cp:revision>
  <dcterms:created xsi:type="dcterms:W3CDTF">2016-12-27T06:42:06Z</dcterms:created>
  <dcterms:modified xsi:type="dcterms:W3CDTF">2016-12-27T06:56:46Z</dcterms:modified>
</cp:coreProperties>
</file>