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6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10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82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3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16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49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37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5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1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20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95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97DC6-2D7B-40C6-AA70-AE32A33E28BD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72ADC-CD8E-447F-8033-C2F69CE08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1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図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A4 210 x 297 mm</PresentationFormat>
  <Paragraphs>0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staff</dc:creator>
  <cp:lastModifiedBy>staff</cp:lastModifiedBy>
  <cp:revision>3</cp:revision>
  <dcterms:created xsi:type="dcterms:W3CDTF">2016-12-27T07:08:24Z</dcterms:created>
  <dcterms:modified xsi:type="dcterms:W3CDTF">2016-12-27T07:25:23Z</dcterms:modified>
</cp:coreProperties>
</file>