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2" y="-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6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610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4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4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82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43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16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49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137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35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1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1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20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95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1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0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8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0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A4 210 x 297 mm</PresentationFormat>
  <Paragraphs>0</Paragraphs>
  <Slides>13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staff</dc:creator>
  <cp:lastModifiedBy>staff</cp:lastModifiedBy>
  <cp:revision>3</cp:revision>
  <dcterms:created xsi:type="dcterms:W3CDTF">2016-12-27T07:08:24Z</dcterms:created>
  <dcterms:modified xsi:type="dcterms:W3CDTF">2016-12-27T07:30:51Z</dcterms:modified>
</cp:coreProperties>
</file>