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9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17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0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14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41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9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0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67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1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9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B24C-1431-46DC-909B-37CE557A0D0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FC6F-1D2A-41CF-804A-FF9BEEED29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4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A4 210 x 297 mm</PresentationFormat>
  <Paragraphs>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2</cp:revision>
  <dcterms:created xsi:type="dcterms:W3CDTF">2016-12-27T07:37:42Z</dcterms:created>
  <dcterms:modified xsi:type="dcterms:W3CDTF">2016-12-27T07:41:53Z</dcterms:modified>
</cp:coreProperties>
</file>