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1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7DC6-2D7B-40C6-AA70-AE32A33E28BD}" type="datetimeFigureOut">
              <a:rPr kumimoji="1" lang="ja-JP" altLang="en-US" smtClean="0"/>
              <a:t>2016/12/28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A4 210 x 297 mm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6</cp:revision>
  <dcterms:created xsi:type="dcterms:W3CDTF">2016-12-27T07:08:24Z</dcterms:created>
  <dcterms:modified xsi:type="dcterms:W3CDTF">2016-12-28T00:28:06Z</dcterms:modified>
</cp:coreProperties>
</file>